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"/>
  </p:notesMasterIdLst>
  <p:sldIdLst>
    <p:sldId id="256" r:id="rId2"/>
    <p:sldId id="257" r:id="rId3"/>
    <p:sldId id="258" r:id="rId4"/>
    <p:sldId id="260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434" autoAdjust="0"/>
  </p:normalViewPr>
  <p:slideViewPr>
    <p:cSldViewPr>
      <p:cViewPr varScale="1">
        <p:scale>
          <a:sx n="71" d="100"/>
          <a:sy n="71" d="100"/>
        </p:scale>
        <p:origin x="126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853BF-1CF1-4B98-B99A-63904920ACB6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C7484-9082-4F7C-BC19-DC075F21B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97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C7484-9082-4F7C-BC19-DC075F21B4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C7484-9082-4F7C-BC19-DC075F21B4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57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5" Type="http://schemas.microsoft.com/office/2007/relationships/media" Target="../media/media6.m4a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5" Type="http://schemas.microsoft.com/office/2007/relationships/media" Target="../media/media9.m4a"/><Relationship Id="rId4" Type="http://schemas.openxmlformats.org/officeDocument/2006/relationships/audio" Target="../media/media8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2362200"/>
            <a:ext cx="5723468" cy="1828090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General Safe Practices for </a:t>
            </a:r>
            <a:r>
              <a:rPr lang="en-US" dirty="0" smtClean="0"/>
              <a:t>Working with </a:t>
            </a:r>
            <a:r>
              <a:rPr lang="en-US" dirty="0" err="1" smtClean="0"/>
              <a:t>Nanomaterials</a:t>
            </a:r>
            <a:r>
              <a:rPr lang="en-US" dirty="0" smtClean="0"/>
              <a:t> </a:t>
            </a:r>
            <a:r>
              <a:rPr lang="en-US" dirty="0"/>
              <a:t>in</a:t>
            </a:r>
            <a:br>
              <a:rPr lang="en-US" dirty="0"/>
            </a:br>
            <a:r>
              <a:rPr lang="en-US" dirty="0"/>
              <a:t>Research Laboratories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4800600"/>
            <a:ext cx="5712179" cy="1524000"/>
          </a:xfrm>
        </p:spPr>
        <p:txBody>
          <a:bodyPr/>
          <a:lstStyle/>
          <a:p>
            <a:r>
              <a:rPr lang="en-US" dirty="0" smtClean="0"/>
              <a:t>Erfaneh Ghassami</a:t>
            </a:r>
          </a:p>
          <a:p>
            <a:r>
              <a:rPr lang="en-US" dirty="0" smtClean="0"/>
              <a:t>Isfahan University of Medical Sciences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3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547688"/>
            <a:ext cx="7772400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1" y="1981200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766" y="259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1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Risk 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Hazard Identification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/>
              <a:t>Exposure Assessment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Exposure Control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" y="1388055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" y="2096845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405" y="2810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4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7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Hazard Identification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Nano-object / Nanomaterial 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Scope</a:t>
            </a:r>
            <a:r>
              <a:rPr lang="en-US" dirty="0" smtClean="0">
                <a:sym typeface="Wingdings" pitchFamily="2" charset="2"/>
              </a:rPr>
              <a:t>? Pilot scale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0223" y="2033514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" y="289560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2294" y="3757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4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3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Exposure Assessment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905000"/>
            <a:ext cx="6516445" cy="434339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Potential routs of exposure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Inhalation </a:t>
            </a:r>
            <a:r>
              <a:rPr lang="en-US" sz="2000" dirty="0" smtClean="0">
                <a:sym typeface="Wingdings" pitchFamily="2" charset="2"/>
              </a:rPr>
              <a:t>  Deposit in respiratory tract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>
                <a:sym typeface="Wingdings" pitchFamily="2" charset="2"/>
              </a:rPr>
              <a:t>	             Systemic circulation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>
                <a:sym typeface="Wingdings" pitchFamily="2" charset="2"/>
              </a:rPr>
              <a:t>                           Nose to brain olfactory region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Dermal exposure </a:t>
            </a:r>
            <a:r>
              <a:rPr lang="en-US" sz="2000" dirty="0" smtClean="0">
                <a:sym typeface="Wingdings" pitchFamily="2" charset="2"/>
              </a:rPr>
              <a:t> Topical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>
                <a:sym typeface="Wingdings" pitchFamily="2" charset="2"/>
              </a:rPr>
              <a:t>                                     Systemic </a:t>
            </a:r>
            <a:endParaRPr lang="en-US" sz="12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Ingestion </a:t>
            </a:r>
            <a:r>
              <a:rPr lang="en-US" sz="2000" dirty="0" smtClean="0">
                <a:sym typeface="Wingdings" pitchFamily="2" charset="2"/>
              </a:rPr>
              <a:t> Hand-to-mouth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smtClean="0">
                <a:sym typeface="Wingdings" pitchFamily="2" charset="2"/>
              </a:rPr>
              <a:t>                        </a:t>
            </a:r>
            <a:r>
              <a:rPr lang="en-US" sz="2000" dirty="0" err="1" smtClean="0">
                <a:sym typeface="Wingdings" pitchFamily="2" charset="2"/>
              </a:rPr>
              <a:t>Mucociliary</a:t>
            </a:r>
            <a:r>
              <a:rPr lang="en-US" sz="2000" dirty="0" smtClean="0">
                <a:sym typeface="Wingdings" pitchFamily="2" charset="2"/>
              </a:rPr>
              <a:t> escalator system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Who is at risk?</a:t>
            </a:r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66446" y="1715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4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5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Custom 26">
      <a:dk1>
        <a:srgbClr val="256115"/>
      </a:dk1>
      <a:lt1>
        <a:srgbClr val="FFFFFF"/>
      </a:lt1>
      <a:dk2>
        <a:srgbClr val="1F2123"/>
      </a:dk2>
      <a:lt2>
        <a:srgbClr val="9E2263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1201</TotalTime>
  <Words>47</Words>
  <Application>Microsoft Office PowerPoint</Application>
  <PresentationFormat>On-screen Show (4:3)</PresentationFormat>
  <Paragraphs>24</Paragraphs>
  <Slides>5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Brush Script MT</vt:lpstr>
      <vt:lpstr>Calibri</vt:lpstr>
      <vt:lpstr>Constantia</vt:lpstr>
      <vt:lpstr>Franklin Gothic Book</vt:lpstr>
      <vt:lpstr>Rage Italic</vt:lpstr>
      <vt:lpstr>Wingdings</vt:lpstr>
      <vt:lpstr>Pushpin</vt:lpstr>
      <vt:lpstr>General Safe Practices for Working with Nanomaterials in Research Laboratories </vt:lpstr>
      <vt:lpstr>PowerPoint Presentation</vt:lpstr>
      <vt:lpstr>Risk Management </vt:lpstr>
      <vt:lpstr>Hazard Identification </vt:lpstr>
      <vt:lpstr>Exposure Assessment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erfaneh</dc:creator>
  <cp:lastModifiedBy>ghassami</cp:lastModifiedBy>
  <cp:revision>61</cp:revision>
  <dcterms:created xsi:type="dcterms:W3CDTF">2006-08-16T00:00:00Z</dcterms:created>
  <dcterms:modified xsi:type="dcterms:W3CDTF">2026-04-19T10:12:39Z</dcterms:modified>
</cp:coreProperties>
</file>