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C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F9CDA-14E3-2DCA-C305-CCDECAF48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D0D302-13A9-1416-2635-6B89BDC2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93575-871B-95B9-DC95-0FC88751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9C889-C599-E85F-4670-FA65F8123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D69EA-1AEC-B66E-EF4B-1CB6AB5EB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0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165E5-B0D8-3ABC-8F1F-4B6FFAC0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F88A4-A67D-80AB-E6A0-C17C66031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F6DAC-0E5A-B695-7015-7DF393B61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2D26A-1F38-2253-5B13-D7E12170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B0E73-7F12-4B5E-938F-4F2704CB2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10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46FC4A-F7CB-9238-1235-1A3E5A995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2D60CF-344C-1EFF-ED63-F7605D9E4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F1AFB-CCEB-2853-92A3-97D42FC2D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7BFE6-08FC-08AD-3101-7733125FF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672D0-E196-193A-8304-7D0618526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6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6B0D7-89C5-B115-45C6-576F3BB09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30AEB-CFED-7D6F-4B89-CAAE22B29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ADC59-A7EA-48A3-BD36-F07A4C6B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467AA-4817-090B-0B27-08E57DAC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7EFD3-550D-FC35-762C-4D3BF383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7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49A6D-9680-ED5E-2682-36AF9D3B2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41679-8020-B5E4-349D-E8789BC7B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3CC85-E709-C5E3-A0C4-521ABF05D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7824A-B7F2-98DB-8218-E48A2465A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5CC2B9-86D1-79CD-A911-AB8F58BC2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9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10B47-6548-5273-C831-560D8A73A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6B6D5-9CF9-6475-F959-65EC51354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F5E0C-5F76-E559-B357-114E65A9E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E2B96D-A2FF-3A89-3B2B-5734F0F27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6D4BB0-A28D-E4A8-346D-CA2218379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2855C-781A-CC58-6BE3-D29D94BD6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8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13660-3A1E-A2B4-11EA-C34C2C56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7451F0-1032-47C9-68CD-4E8A89965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A7082-4142-D263-DA39-7B8A544104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CCB44-0BA5-3407-FA7E-8316CF0F3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BFE353-767C-0C14-554A-B36BB495D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E20475-F9C1-E639-5E7C-F5911541C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417C46-035D-26B1-79C4-FF25ED87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D595A3-8B5C-1A28-D6E8-D93BBF68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3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2ADA1-2064-E66E-D9D6-013DC298F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88FA3-029B-4521-AF9C-691526F2D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406DC-3178-D11D-28A3-181DB9E3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A88C5-1F2D-6FFA-EF35-F8F299E87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4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E37140-B886-07E5-18E4-22D62114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D2415D-28A9-7921-6973-86BE60BA4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473A6C-2AB7-4875-372A-004B7F9B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6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5219D-99C8-A209-8054-B903D6C67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63A90-73A7-ED6E-BFE7-969BBA31C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0CB31D-3585-8A5E-EE25-FEAEF94F8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33844-354C-1994-D089-8114DAAD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A08E49-45EE-A67E-F21B-C2AB5A38E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EFBCB-CA56-F64B-FA92-6C2568714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55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ACC23-AD23-0CC4-63BB-AE172D56D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F9968B-22A8-062D-2101-1C4A6FDBE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2C4EF-5DDD-0234-FE61-13B04738A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BF0DF-1356-8A17-F968-2283C591B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E84E8-4410-D731-EE6F-F71CD6A2F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BF2D2-62B2-2E97-2825-97D2CEBE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87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81924-D753-2043-D2B9-8B730ECC3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4AF49-5D77-E5F8-B545-72E10C4D4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F48B2-3424-7A08-5695-51AD5185BE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E5720-548E-4083-A412-7E14BEFF715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7B777-B878-65DD-9BCA-F5181ECB50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A3AB2-6518-952E-6192-A3D84132E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5F201-D623-4783-B0F1-29416C674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4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77FED-4B4C-F580-E9A5-77273E11A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463"/>
            <a:ext cx="9144000" cy="1391231"/>
          </a:xfrm>
        </p:spPr>
        <p:txBody>
          <a:bodyPr>
            <a:normAutofit fontScale="90000"/>
          </a:bodyPr>
          <a:lstStyle/>
          <a:p>
            <a:pPr rtl="1"/>
            <a:r>
              <a:rPr lang="fa-IR" sz="4400" dirty="0">
                <a:cs typeface="B Titr" panose="00000700000000000000" pitchFamily="2" charset="-78"/>
              </a:rPr>
              <a:t>جلسه دفاع از پایان نامه</a:t>
            </a:r>
            <a:br>
              <a:rPr lang="fa-IR" sz="4400" dirty="0">
                <a:cs typeface="B Titr" panose="00000700000000000000" pitchFamily="2" charset="-78"/>
              </a:rPr>
            </a:br>
            <a:r>
              <a:rPr lang="fa-IR" sz="4400" dirty="0">
                <a:cs typeface="B Titr" panose="00000700000000000000" pitchFamily="2" charset="-78"/>
              </a:rPr>
              <a:t>(</a:t>
            </a:r>
            <a:r>
              <a:rPr lang="fa-IR" sz="4400" b="1" dirty="0">
                <a:cs typeface="B Mitra" panose="00000400000000000000" pitchFamily="2" charset="-78"/>
              </a:rPr>
              <a:t>داروسازی عمومی/کارشناسی ارشد/</a:t>
            </a:r>
            <a:r>
              <a:rPr lang="en-US" sz="4400" b="1" dirty="0" err="1">
                <a:cs typeface="B Mitra" panose="00000400000000000000" pitchFamily="2" charset="-78"/>
              </a:rPr>
              <a:t>Ph.D</a:t>
            </a:r>
            <a:r>
              <a:rPr lang="fa-IR" sz="4400" b="1" dirty="0">
                <a:cs typeface="B Mitra" panose="00000400000000000000" pitchFamily="2" charset="-78"/>
              </a:rPr>
              <a:t>)</a:t>
            </a:r>
            <a:br>
              <a:rPr lang="fa-IR" sz="4400" b="1" dirty="0">
                <a:cs typeface="B Mitra" panose="00000400000000000000" pitchFamily="2" charset="-78"/>
              </a:rPr>
            </a:br>
            <a:endParaRPr lang="en-US" sz="4400" dirty="0">
              <a:cs typeface="B Titr" panose="000007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B75914-D32A-5A8C-8B17-9061F41D15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6249"/>
            <a:ext cx="9144000" cy="3412274"/>
          </a:xfrm>
        </p:spPr>
        <p:txBody>
          <a:bodyPr>
            <a:noAutofit/>
          </a:bodyPr>
          <a:lstStyle/>
          <a:p>
            <a:pPr rtl="1"/>
            <a:r>
              <a:rPr lang="fa-IR" sz="1500" b="1" dirty="0">
                <a:cs typeface="B Mitra" panose="00000400000000000000" pitchFamily="2" charset="-78"/>
              </a:rPr>
              <a:t>عنوان پایان نامه:</a:t>
            </a:r>
          </a:p>
          <a:p>
            <a:pPr rtl="1"/>
            <a:endParaRPr lang="fa-IR" sz="1500" b="1" dirty="0">
              <a:cs typeface="B Mitra" panose="00000400000000000000" pitchFamily="2" charset="-78"/>
            </a:endParaRPr>
          </a:p>
          <a:p>
            <a:pPr rtl="1"/>
            <a:endParaRPr lang="fa-IR" sz="1500" b="1" dirty="0">
              <a:cs typeface="B Mitra" panose="00000400000000000000" pitchFamily="2" charset="-78"/>
            </a:endParaRPr>
          </a:p>
          <a:p>
            <a:pPr rtl="1"/>
            <a:r>
              <a:rPr lang="fa-IR" sz="1500" b="1" dirty="0">
                <a:cs typeface="B Mitra" panose="00000400000000000000" pitchFamily="2" charset="-78"/>
              </a:rPr>
              <a:t>نام دانشجو:</a:t>
            </a:r>
            <a:endParaRPr lang="en-US" sz="1500" b="1" dirty="0">
              <a:cs typeface="B Mitra" panose="00000400000000000000" pitchFamily="2" charset="-78"/>
            </a:endParaRPr>
          </a:p>
          <a:p>
            <a:pPr rtl="1"/>
            <a:endParaRPr lang="fa-IR" sz="1500" b="1" dirty="0">
              <a:cs typeface="B Mitra" panose="00000400000000000000" pitchFamily="2" charset="-78"/>
            </a:endParaRPr>
          </a:p>
          <a:p>
            <a:pPr rtl="1"/>
            <a:endParaRPr lang="en-US" sz="1500" b="1" dirty="0">
              <a:cs typeface="B Mitra" panose="00000400000000000000" pitchFamily="2" charset="-78"/>
            </a:endParaRPr>
          </a:p>
          <a:p>
            <a:pPr rtl="1"/>
            <a:r>
              <a:rPr lang="fa-IR" sz="1500" b="1" dirty="0">
                <a:cs typeface="B Mitra" panose="00000400000000000000" pitchFamily="2" charset="-78"/>
              </a:rPr>
              <a:t>اساتید راهنما و مشاور:</a:t>
            </a:r>
          </a:p>
          <a:p>
            <a:pPr rtl="1"/>
            <a:endParaRPr lang="fa-IR" sz="1500" b="1" dirty="0">
              <a:cs typeface="B Mitra" panose="00000400000000000000" pitchFamily="2" charset="-78"/>
            </a:endParaRPr>
          </a:p>
          <a:p>
            <a:pPr rtl="1"/>
            <a:endParaRPr lang="fa-IR" sz="1500" b="1" dirty="0">
              <a:cs typeface="B Mitra" panose="00000400000000000000" pitchFamily="2" charset="-78"/>
            </a:endParaRPr>
          </a:p>
          <a:p>
            <a:r>
              <a:rPr lang="fa-IR" sz="1500" b="1" dirty="0">
                <a:cs typeface="B Mitra" panose="00000400000000000000" pitchFamily="2" charset="-78"/>
              </a:rPr>
              <a:t>مکان و زمان برگزاری:</a:t>
            </a:r>
            <a:endParaRPr lang="en-US" sz="1500" b="1" dirty="0">
              <a:cs typeface="B Mitra" panose="00000400000000000000" pitchFamily="2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8ECB80-7CE8-A790-6370-C125A59AC4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972" y="489743"/>
            <a:ext cx="1126489" cy="12232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D643786F-99F3-76FC-D182-A7D195C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66300" y="1738689"/>
            <a:ext cx="2336800" cy="242511"/>
          </a:xfrm>
          <a:prstGeom prst="rect">
            <a:avLst/>
          </a:prstGeom>
          <a:solidFill>
            <a:srgbClr val="BACBE9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دانشکده داروسازی و علوم دارویی</a:t>
            </a:r>
            <a:endParaRPr lang="en-US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36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جلسه دفاع از پایان نامه (داروسازی عمومی/کارشناسی ارشد/Ph.D)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جلسه دفاع از پایان نامه</dc:title>
  <dc:creator>Ali Jahanain Najafabadi</dc:creator>
  <cp:lastModifiedBy>pharm</cp:lastModifiedBy>
  <cp:revision>5</cp:revision>
  <dcterms:created xsi:type="dcterms:W3CDTF">2022-07-11T04:58:32Z</dcterms:created>
  <dcterms:modified xsi:type="dcterms:W3CDTF">2022-08-16T18:26:23Z</dcterms:modified>
</cp:coreProperties>
</file>